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4" autoAdjust="0"/>
    <p:restoredTop sz="92653" autoAdjust="0"/>
  </p:normalViewPr>
  <p:slideViewPr>
    <p:cSldViewPr>
      <p:cViewPr varScale="1">
        <p:scale>
          <a:sx n="104" d="100"/>
          <a:sy n="104" d="100"/>
        </p:scale>
        <p:origin x="256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2025/2/7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3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1DC6-1E51-4BCA-AE6B-0A0391059F69}" type="datetimeFigureOut">
              <a:rPr kumimoji="1" lang="ja-JP" altLang="en-US" smtClean="0"/>
              <a:t>2025/2/7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6785B4E-5AED-4101-A1E0-F0B36CEAB54F}"/>
              </a:ext>
            </a:extLst>
          </p:cNvPr>
          <p:cNvSpPr txBox="1">
            <a:spLocks/>
          </p:cNvSpPr>
          <p:nvPr/>
        </p:nvSpPr>
        <p:spPr>
          <a:xfrm>
            <a:off x="161753" y="2686273"/>
            <a:ext cx="885089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2800" b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E11AE-3511-4810-A806-DAE695AA7C9B}"/>
              </a:ext>
            </a:extLst>
          </p:cNvPr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677537-D000-4876-9AB2-246709CD13CE}"/>
              </a:ext>
            </a:extLst>
          </p:cNvPr>
          <p:cNvSpPr/>
          <p:nvPr/>
        </p:nvSpPr>
        <p:spPr>
          <a:xfrm>
            <a:off x="523755" y="1857018"/>
            <a:ext cx="8109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E9FDF52-E48F-E9C8-CDCB-7171145F7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5989478"/>
            <a:ext cx="3600400" cy="86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16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22749</TotalTime>
  <Words>35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Mayumi Yuki</cp:lastModifiedBy>
  <cp:revision>1629</cp:revision>
  <dcterms:created xsi:type="dcterms:W3CDTF">2011-03-09T06:46:03Z</dcterms:created>
  <dcterms:modified xsi:type="dcterms:W3CDTF">2025-02-07T04:23:27Z</dcterms:modified>
</cp:coreProperties>
</file>